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30B825-FB64-F22D-BD43-EEFAABD09A19}" name="Eirini Triantafyllou" initials="ET" userId="S::cx19341@bristol.ac.uk::43162963-c89a-4e64-9777-b0430c9804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42"/>
    <a:srgbClr val="E7DFC6"/>
    <a:srgbClr val="A6192E"/>
    <a:srgbClr val="6699FF"/>
    <a:srgbClr val="B82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BB07F5-D006-46D1-BC2F-DA00FE727210}" v="1" dt="2026-09-28T10:03:04.758"/>
    <p1510:client id="{D17B9C50-EBCC-20BC-45D9-82D3E7333593}" v="4" dt="2026-09-28T14:11:34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ini Triantafyllou" userId="S::cx19341@bristol.ac.uk::43162963-c89a-4e64-9777-b0430c980476" providerId="AD" clId="Web-{E41D2EA2-47E6-EAAB-6527-106B33E8690F}"/>
    <pc:docChg chg="modSld">
      <pc:chgData name="Eirini Triantafyllou" userId="S::cx19341@bristol.ac.uk::43162963-c89a-4e64-9777-b0430c980476" providerId="AD" clId="Web-{E41D2EA2-47E6-EAAB-6527-106B33E8690F}" dt="2026-09-15T07:40:29.166" v="23" actId="20577"/>
      <pc:docMkLst>
        <pc:docMk/>
      </pc:docMkLst>
      <pc:sldChg chg="modSp">
        <pc:chgData name="Eirini Triantafyllou" userId="S::cx19341@bristol.ac.uk::43162963-c89a-4e64-9777-b0430c980476" providerId="AD" clId="Web-{E41D2EA2-47E6-EAAB-6527-106B33E8690F}" dt="2026-09-15T07:40:29.166" v="23" actId="20577"/>
        <pc:sldMkLst>
          <pc:docMk/>
          <pc:sldMk cId="3983048546" sldId="257"/>
        </pc:sldMkLst>
        <pc:spChg chg="mod">
          <ac:chgData name="Eirini Triantafyllou" userId="S::cx19341@bristol.ac.uk::43162963-c89a-4e64-9777-b0430c980476" providerId="AD" clId="Web-{E41D2EA2-47E6-EAAB-6527-106B33E8690F}" dt="2026-09-15T07:37:16.002" v="3" actId="20577"/>
          <ac:spMkLst>
            <pc:docMk/>
            <pc:sldMk cId="3983048546" sldId="257"/>
            <ac:spMk id="2" creationId="{FA60E60E-8616-9725-D46F-7EB94851DA38}"/>
          </ac:spMkLst>
        </pc:spChg>
        <pc:spChg chg="mod">
          <ac:chgData name="Eirini Triantafyllou" userId="S::cx19341@bristol.ac.uk::43162963-c89a-4e64-9777-b0430c980476" providerId="AD" clId="Web-{E41D2EA2-47E6-EAAB-6527-106B33E8690F}" dt="2026-09-15T07:36:59.204" v="1" actId="20577"/>
          <ac:spMkLst>
            <pc:docMk/>
            <pc:sldMk cId="3983048546" sldId="257"/>
            <ac:spMk id="16" creationId="{CCDE9BD8-DF80-39D8-13AF-6E66E5A33373}"/>
          </ac:spMkLst>
        </pc:spChg>
        <pc:spChg chg="mod">
          <ac:chgData name="Eirini Triantafyllou" userId="S::cx19341@bristol.ac.uk::43162963-c89a-4e64-9777-b0430c980476" providerId="AD" clId="Web-{E41D2EA2-47E6-EAAB-6527-106B33E8690F}" dt="2026-09-15T07:37:27.971" v="5" actId="20577"/>
          <ac:spMkLst>
            <pc:docMk/>
            <pc:sldMk cId="3983048546" sldId="257"/>
            <ac:spMk id="24" creationId="{349A5A87-B90D-2A41-1BD6-87BB20E517C9}"/>
          </ac:spMkLst>
        </pc:spChg>
        <pc:spChg chg="mod">
          <ac:chgData name="Eirini Triantafyllou" userId="S::cx19341@bristol.ac.uk::43162963-c89a-4e64-9777-b0430c980476" providerId="AD" clId="Web-{E41D2EA2-47E6-EAAB-6527-106B33E8690F}" dt="2026-09-15T07:40:29.166" v="23" actId="20577"/>
          <ac:spMkLst>
            <pc:docMk/>
            <pc:sldMk cId="3983048546" sldId="257"/>
            <ac:spMk id="26" creationId="{F785619D-B802-0A15-84B6-C7351CD06745}"/>
          </ac:spMkLst>
        </pc:spChg>
      </pc:sldChg>
    </pc:docChg>
  </pc:docChgLst>
  <pc:docChgLst>
    <pc:chgData name="Eirini Triantafyllou" userId="S::cx19341@bristol.ac.uk::43162963-c89a-4e64-9777-b0430c980476" providerId="AD" clId="Web-{E6DC08E8-07D7-583C-527C-86F2CE32C866}"/>
    <pc:docChg chg="modSld">
      <pc:chgData name="Eirini Triantafyllou" userId="S::cx19341@bristol.ac.uk::43162963-c89a-4e64-9777-b0430c980476" providerId="AD" clId="Web-{E6DC08E8-07D7-583C-527C-86F2CE32C866}" dt="2026-09-08T08:28:50.932" v="2" actId="20577"/>
      <pc:docMkLst>
        <pc:docMk/>
      </pc:docMkLst>
      <pc:sldChg chg="modSp">
        <pc:chgData name="Eirini Triantafyllou" userId="S::cx19341@bristol.ac.uk::43162963-c89a-4e64-9777-b0430c980476" providerId="AD" clId="Web-{E6DC08E8-07D7-583C-527C-86F2CE32C866}" dt="2026-09-08T08:28:50.932" v="2" actId="20577"/>
        <pc:sldMkLst>
          <pc:docMk/>
          <pc:sldMk cId="3983048546" sldId="257"/>
        </pc:sldMkLst>
        <pc:spChg chg="mod">
          <ac:chgData name="Eirini Triantafyllou" userId="S::cx19341@bristol.ac.uk::43162963-c89a-4e64-9777-b0430c980476" providerId="AD" clId="Web-{E6DC08E8-07D7-583C-527C-86F2CE32C866}" dt="2026-09-08T08:28:50.932" v="2" actId="20577"/>
          <ac:spMkLst>
            <pc:docMk/>
            <pc:sldMk cId="3983048546" sldId="257"/>
            <ac:spMk id="24" creationId="{349A5A87-B90D-2A41-1BD6-87BB20E517C9}"/>
          </ac:spMkLst>
        </pc:spChg>
        <pc:spChg chg="mod">
          <ac:chgData name="Eirini Triantafyllou" userId="S::cx19341@bristol.ac.uk::43162963-c89a-4e64-9777-b0430c980476" providerId="AD" clId="Web-{E6DC08E8-07D7-583C-527C-86F2CE32C866}" dt="2026-09-08T08:28:45.338" v="1" actId="20577"/>
          <ac:spMkLst>
            <pc:docMk/>
            <pc:sldMk cId="3983048546" sldId="257"/>
            <ac:spMk id="26" creationId="{F785619D-B802-0A15-84B6-C7351CD06745}"/>
          </ac:spMkLst>
        </pc:spChg>
      </pc:sldChg>
    </pc:docChg>
  </pc:docChgLst>
  <pc:docChgLst>
    <pc:chgData name="Eirini Triantafyllou" userId="S::cx19341@bristol.ac.uk::43162963-c89a-4e64-9777-b0430c980476" providerId="AD" clId="Web-{06DE0DB1-48F4-798E-6086-F100F0D97B90}"/>
    <pc:docChg chg="mod modSld">
      <pc:chgData name="Eirini Triantafyllou" userId="S::cx19341@bristol.ac.uk::43162963-c89a-4e64-9777-b0430c980476" providerId="AD" clId="Web-{06DE0DB1-48F4-798E-6086-F100F0D97B90}" dt="2026-09-17T10:38:02.877" v="70" actId="20577"/>
      <pc:docMkLst>
        <pc:docMk/>
      </pc:docMkLst>
      <pc:sldChg chg="addSp delSp modSp">
        <pc:chgData name="Eirini Triantafyllou" userId="S::cx19341@bristol.ac.uk::43162963-c89a-4e64-9777-b0430c980476" providerId="AD" clId="Web-{06DE0DB1-48F4-798E-6086-F100F0D97B90}" dt="2026-09-17T10:38:02.877" v="70" actId="20577"/>
        <pc:sldMkLst>
          <pc:docMk/>
          <pc:sldMk cId="3983048546" sldId="257"/>
        </pc:sldMkLst>
        <pc:spChg chg="mod">
          <ac:chgData name="Eirini Triantafyllou" userId="S::cx19341@bristol.ac.uk::43162963-c89a-4e64-9777-b0430c980476" providerId="AD" clId="Web-{06DE0DB1-48F4-798E-6086-F100F0D97B90}" dt="2026-09-17T10:37:19.407" v="66" actId="20577"/>
          <ac:spMkLst>
            <pc:docMk/>
            <pc:sldMk cId="3983048546" sldId="257"/>
            <ac:spMk id="2" creationId="{FA60E60E-8616-9725-D46F-7EB94851DA38}"/>
          </ac:spMkLst>
        </pc:spChg>
        <pc:spChg chg="mod topLvl">
          <ac:chgData name="Eirini Triantafyllou" userId="S::cx19341@bristol.ac.uk::43162963-c89a-4e64-9777-b0430c980476" providerId="AD" clId="Web-{06DE0DB1-48F4-798E-6086-F100F0D97B90}" dt="2026-09-16T10:41:32.599" v="56"/>
          <ac:spMkLst>
            <pc:docMk/>
            <pc:sldMk cId="3983048546" sldId="257"/>
            <ac:spMk id="7" creationId="{FF45FFC5-3AD4-B601-9087-7909DB8B393F}"/>
          </ac:spMkLst>
        </pc:spChg>
        <pc:spChg chg="mod">
          <ac:chgData name="Eirini Triantafyllou" userId="S::cx19341@bristol.ac.uk::43162963-c89a-4e64-9777-b0430c980476" providerId="AD" clId="Web-{06DE0DB1-48F4-798E-6086-F100F0D97B90}" dt="2026-09-16T10:37:35.857" v="44"/>
          <ac:spMkLst>
            <pc:docMk/>
            <pc:sldMk cId="3983048546" sldId="257"/>
            <ac:spMk id="9" creationId="{D8979326-ADE4-98C8-5F0D-F379AAA48DA4}"/>
          </ac:spMkLst>
        </pc:spChg>
        <pc:spChg chg="mod topLvl">
          <ac:chgData name="Eirini Triantafyllou" userId="S::cx19341@bristol.ac.uk::43162963-c89a-4e64-9777-b0430c980476" providerId="AD" clId="Web-{06DE0DB1-48F4-798E-6086-F100F0D97B90}" dt="2026-09-16T10:41:32.599" v="56"/>
          <ac:spMkLst>
            <pc:docMk/>
            <pc:sldMk cId="3983048546" sldId="257"/>
            <ac:spMk id="18" creationId="{1336E42F-BC2C-31D1-4C33-ED945C61A430}"/>
          </ac:spMkLst>
        </pc:spChg>
        <pc:spChg chg="mod topLvl">
          <ac:chgData name="Eirini Triantafyllou" userId="S::cx19341@bristol.ac.uk::43162963-c89a-4e64-9777-b0430c980476" providerId="AD" clId="Web-{06DE0DB1-48F4-798E-6086-F100F0D97B90}" dt="2026-09-16T10:41:32.599" v="56"/>
          <ac:spMkLst>
            <pc:docMk/>
            <pc:sldMk cId="3983048546" sldId="257"/>
            <ac:spMk id="19" creationId="{7485E11B-D92F-612D-7856-47E52C4E759F}"/>
          </ac:spMkLst>
        </pc:spChg>
        <pc:spChg chg="mod topLvl">
          <ac:chgData name="Eirini Triantafyllou" userId="S::cx19341@bristol.ac.uk::43162963-c89a-4e64-9777-b0430c980476" providerId="AD" clId="Web-{06DE0DB1-48F4-798E-6086-F100F0D97B90}" dt="2026-09-16T10:41:32.599" v="56"/>
          <ac:spMkLst>
            <pc:docMk/>
            <pc:sldMk cId="3983048546" sldId="257"/>
            <ac:spMk id="20" creationId="{6D9DB3E3-BEC6-B5F0-3E3E-5DDA291D717E}"/>
          </ac:spMkLst>
        </pc:spChg>
        <pc:spChg chg="mod">
          <ac:chgData name="Eirini Triantafyllou" userId="S::cx19341@bristol.ac.uk::43162963-c89a-4e64-9777-b0430c980476" providerId="AD" clId="Web-{06DE0DB1-48F4-798E-6086-F100F0D97B90}" dt="2026-09-16T10:39:10.579" v="50"/>
          <ac:spMkLst>
            <pc:docMk/>
            <pc:sldMk cId="3983048546" sldId="257"/>
            <ac:spMk id="22" creationId="{AFABABEF-CC60-EB4F-5CF1-DECE25D07A18}"/>
          </ac:spMkLst>
        </pc:spChg>
        <pc:spChg chg="mod">
          <ac:chgData name="Eirini Triantafyllou" userId="S::cx19341@bristol.ac.uk::43162963-c89a-4e64-9777-b0430c980476" providerId="AD" clId="Web-{06DE0DB1-48F4-798E-6086-F100F0D97B90}" dt="2026-09-17T10:38:02.877" v="70" actId="20577"/>
          <ac:spMkLst>
            <pc:docMk/>
            <pc:sldMk cId="3983048546" sldId="257"/>
            <ac:spMk id="24" creationId="{349A5A87-B90D-2A41-1BD6-87BB20E517C9}"/>
          </ac:spMkLst>
        </pc:spChg>
        <pc:spChg chg="mod">
          <ac:chgData name="Eirini Triantafyllou" userId="S::cx19341@bristol.ac.uk::43162963-c89a-4e64-9777-b0430c980476" providerId="AD" clId="Web-{06DE0DB1-48F4-798E-6086-F100F0D97B90}" dt="2026-09-17T10:37:05.782" v="64" actId="20577"/>
          <ac:spMkLst>
            <pc:docMk/>
            <pc:sldMk cId="3983048546" sldId="257"/>
            <ac:spMk id="26" creationId="{F785619D-B802-0A15-84B6-C7351CD06745}"/>
          </ac:spMkLst>
        </pc:spChg>
        <pc:spChg chg="mod">
          <ac:chgData name="Eirini Triantafyllou" userId="S::cx19341@bristol.ac.uk::43162963-c89a-4e64-9777-b0430c980476" providerId="AD" clId="Web-{06DE0DB1-48F4-798E-6086-F100F0D97B90}" dt="2026-09-16T10:37:48.577" v="45"/>
          <ac:spMkLst>
            <pc:docMk/>
            <pc:sldMk cId="3983048546" sldId="257"/>
            <ac:spMk id="28" creationId="{52B1B11F-9DAA-D0CB-7132-78FB666CC7FB}"/>
          </ac:spMkLst>
        </pc:spChg>
        <pc:spChg chg="mod">
          <ac:chgData name="Eirini Triantafyllou" userId="S::cx19341@bristol.ac.uk::43162963-c89a-4e64-9777-b0430c980476" providerId="AD" clId="Web-{06DE0DB1-48F4-798E-6086-F100F0D97B90}" dt="2026-09-16T10:37:53.389" v="47"/>
          <ac:spMkLst>
            <pc:docMk/>
            <pc:sldMk cId="3983048546" sldId="257"/>
            <ac:spMk id="29" creationId="{6511F95A-30F0-2324-6B04-63446D45E187}"/>
          </ac:spMkLst>
        </pc:spChg>
        <pc:grpChg chg="add del mod">
          <ac:chgData name="Eirini Triantafyllou" userId="S::cx19341@bristol.ac.uk::43162963-c89a-4e64-9777-b0430c980476" providerId="AD" clId="Web-{06DE0DB1-48F4-798E-6086-F100F0D97B90}" dt="2026-09-16T10:41:32.599" v="56"/>
          <ac:grpSpMkLst>
            <pc:docMk/>
            <pc:sldMk cId="3983048546" sldId="257"/>
            <ac:grpSpMk id="3" creationId="{C58D17DF-C20E-76B4-2DD9-D7B02405E7AD}"/>
          </ac:grpSpMkLst>
        </pc:grpChg>
      </pc:sldChg>
    </pc:docChg>
  </pc:docChgLst>
  <pc:docChgLst>
    <pc:chgData name="Eirini Triantafyllou" userId="S::cx19341@bristol.ac.uk::43162963-c89a-4e64-9777-b0430c980476" providerId="AD" clId="Web-{FD047D08-2004-F077-9454-514924A2A31D}"/>
    <pc:docChg chg="modSld">
      <pc:chgData name="Eirini Triantafyllou" userId="S::cx19341@bristol.ac.uk::43162963-c89a-4e64-9777-b0430c980476" providerId="AD" clId="Web-{FD047D08-2004-F077-9454-514924A2A31D}" dt="2026-09-24T10:43:42.574" v="0"/>
      <pc:docMkLst>
        <pc:docMk/>
      </pc:docMkLst>
      <pc:sldChg chg="modSp">
        <pc:chgData name="Eirini Triantafyllou" userId="S::cx19341@bristol.ac.uk::43162963-c89a-4e64-9777-b0430c980476" providerId="AD" clId="Web-{FD047D08-2004-F077-9454-514924A2A31D}" dt="2026-09-24T10:43:42.574" v="0"/>
        <pc:sldMkLst>
          <pc:docMk/>
          <pc:sldMk cId="3983048546" sldId="257"/>
        </pc:sldMkLst>
        <pc:spChg chg="mod">
          <ac:chgData name="Eirini Triantafyllou" userId="S::cx19341@bristol.ac.uk::43162963-c89a-4e64-9777-b0430c980476" providerId="AD" clId="Web-{FD047D08-2004-F077-9454-514924A2A31D}" dt="2026-09-24T10:43:42.574" v="0"/>
          <ac:spMkLst>
            <pc:docMk/>
            <pc:sldMk cId="3983048546" sldId="257"/>
            <ac:spMk id="26" creationId="{F785619D-B802-0A15-84B6-C7351CD06745}"/>
          </ac:spMkLst>
        </pc:spChg>
      </pc:sldChg>
    </pc:docChg>
  </pc:docChgLst>
  <pc:docChgLst>
    <pc:chgData name="Eirini Triantafyllou" userId="S::cx19341@bristol.ac.uk::43162963-c89a-4e64-9777-b0430c980476" providerId="AD" clId="Web-{BEC14B4F-8CBE-255E-7E91-5039D1BA2B4D}"/>
    <pc:docChg chg="modSld">
      <pc:chgData name="Eirini Triantafyllou" userId="S::cx19341@bristol.ac.uk::43162963-c89a-4e64-9777-b0430c980476" providerId="AD" clId="Web-{BEC14B4F-8CBE-255E-7E91-5039D1BA2B4D}" dt="2026-09-15T13:18:56.590" v="21" actId="20577"/>
      <pc:docMkLst>
        <pc:docMk/>
      </pc:docMkLst>
      <pc:sldChg chg="modSp">
        <pc:chgData name="Eirini Triantafyllou" userId="S::cx19341@bristol.ac.uk::43162963-c89a-4e64-9777-b0430c980476" providerId="AD" clId="Web-{BEC14B4F-8CBE-255E-7E91-5039D1BA2B4D}" dt="2026-09-15T13:18:56.590" v="21" actId="20577"/>
        <pc:sldMkLst>
          <pc:docMk/>
          <pc:sldMk cId="3983048546" sldId="257"/>
        </pc:sldMkLst>
        <pc:spChg chg="mod">
          <ac:chgData name="Eirini Triantafyllou" userId="S::cx19341@bristol.ac.uk::43162963-c89a-4e64-9777-b0430c980476" providerId="AD" clId="Web-{BEC14B4F-8CBE-255E-7E91-5039D1BA2B4D}" dt="2026-09-15T13:12:59.330" v="9" actId="20577"/>
          <ac:spMkLst>
            <pc:docMk/>
            <pc:sldMk cId="3983048546" sldId="257"/>
            <ac:spMk id="2" creationId="{FA60E60E-8616-9725-D46F-7EB94851DA38}"/>
          </ac:spMkLst>
        </pc:spChg>
        <pc:spChg chg="mod">
          <ac:chgData name="Eirini Triantafyllou" userId="S::cx19341@bristol.ac.uk::43162963-c89a-4e64-9777-b0430c980476" providerId="AD" clId="Web-{BEC14B4F-8CBE-255E-7E91-5039D1BA2B4D}" dt="2026-09-15T13:11:51.063" v="0" actId="20577"/>
          <ac:spMkLst>
            <pc:docMk/>
            <pc:sldMk cId="3983048546" sldId="257"/>
            <ac:spMk id="7" creationId="{FF45FFC5-3AD4-B601-9087-7909DB8B393F}"/>
          </ac:spMkLst>
        </pc:spChg>
        <pc:spChg chg="mod">
          <ac:chgData name="Eirini Triantafyllou" userId="S::cx19341@bristol.ac.uk::43162963-c89a-4e64-9777-b0430c980476" providerId="AD" clId="Web-{BEC14B4F-8CBE-255E-7E91-5039D1BA2B4D}" dt="2026-09-15T13:18:56.590" v="21" actId="20577"/>
          <ac:spMkLst>
            <pc:docMk/>
            <pc:sldMk cId="3983048546" sldId="257"/>
            <ac:spMk id="22" creationId="{AFABABEF-CC60-EB4F-5CF1-DECE25D07A18}"/>
          </ac:spMkLst>
        </pc:spChg>
      </pc:sldChg>
    </pc:docChg>
  </pc:docChgLst>
  <pc:docChgLst>
    <pc:chgData name="Eirini Triantafyllou" userId="S::cx19341@bristol.ac.uk::43162963-c89a-4e64-9777-b0430c980476" providerId="AD" clId="Web-{D17B9C50-EBCC-20BC-45D9-82D3E7333593}"/>
    <pc:docChg chg="modSld">
      <pc:chgData name="Eirini Triantafyllou" userId="S::cx19341@bristol.ac.uk::43162963-c89a-4e64-9777-b0430c980476" providerId="AD" clId="Web-{D17B9C50-EBCC-20BC-45D9-82D3E7333593}" dt="2026-09-28T14:11:34.444" v="3" actId="1076"/>
      <pc:docMkLst>
        <pc:docMk/>
      </pc:docMkLst>
      <pc:sldChg chg="addSp delSp modSp">
        <pc:chgData name="Eirini Triantafyllou" userId="S::cx19341@bristol.ac.uk::43162963-c89a-4e64-9777-b0430c980476" providerId="AD" clId="Web-{D17B9C50-EBCC-20BC-45D9-82D3E7333593}" dt="2026-09-28T14:11:34.444" v="3" actId="1076"/>
        <pc:sldMkLst>
          <pc:docMk/>
          <pc:sldMk cId="3983048546" sldId="257"/>
        </pc:sldMkLst>
        <pc:picChg chg="add mod">
          <ac:chgData name="Eirini Triantafyllou" userId="S::cx19341@bristol.ac.uk::43162963-c89a-4e64-9777-b0430c980476" providerId="AD" clId="Web-{D17B9C50-EBCC-20BC-45D9-82D3E7333593}" dt="2026-09-28T14:11:34.444" v="3" actId="1076"/>
          <ac:picMkLst>
            <pc:docMk/>
            <pc:sldMk cId="3983048546" sldId="257"/>
            <ac:picMk id="4" creationId="{376A06E3-EA6B-EA94-307A-5F15B51C8154}"/>
          </ac:picMkLst>
        </pc:picChg>
        <pc:picChg chg="del">
          <ac:chgData name="Eirini Triantafyllou" userId="S::cx19341@bristol.ac.uk::43162963-c89a-4e64-9777-b0430c980476" providerId="AD" clId="Web-{D17B9C50-EBCC-20BC-45D9-82D3E7333593}" dt="2026-09-28T14:11:12.958" v="0"/>
          <ac:picMkLst>
            <pc:docMk/>
            <pc:sldMk cId="3983048546" sldId="257"/>
            <ac:picMk id="14" creationId="{77AE6453-EBAE-9C88-C552-145411756547}"/>
          </ac:picMkLst>
        </pc:picChg>
      </pc:sldChg>
    </pc:docChg>
  </pc:docChgLst>
  <pc:docChgLst>
    <pc:chgData name="Elizabeth Mamali" userId="4eb440b3-f56f-4509-9145-dc11135e7ea8" providerId="ADAL" clId="{55CD8736-3CA8-4896-9AB3-3E725818992F}"/>
    <pc:docChg chg="modSld">
      <pc:chgData name="Elizabeth Mamali" userId="4eb440b3-f56f-4509-9145-dc11135e7ea8" providerId="ADAL" clId="{55CD8736-3CA8-4896-9AB3-3E725818992F}" dt="2026-09-28T10:03:04.758" v="22" actId="20577"/>
      <pc:docMkLst>
        <pc:docMk/>
      </pc:docMkLst>
      <pc:sldChg chg="modSp mod">
        <pc:chgData name="Elizabeth Mamali" userId="4eb440b3-f56f-4509-9145-dc11135e7ea8" providerId="ADAL" clId="{55CD8736-3CA8-4896-9AB3-3E725818992F}" dt="2026-09-28T10:03:04.758" v="22" actId="20577"/>
        <pc:sldMkLst>
          <pc:docMk/>
          <pc:sldMk cId="3983048546" sldId="257"/>
        </pc:sldMkLst>
        <pc:spChg chg="mod">
          <ac:chgData name="Elizabeth Mamali" userId="4eb440b3-f56f-4509-9145-dc11135e7ea8" providerId="ADAL" clId="{55CD8736-3CA8-4896-9AB3-3E725818992F}" dt="2026-09-15T13:11:00.531" v="0" actId="13926"/>
          <ac:spMkLst>
            <pc:docMk/>
            <pc:sldMk cId="3983048546" sldId="257"/>
            <ac:spMk id="2" creationId="{FA60E60E-8616-9725-D46F-7EB94851DA38}"/>
          </ac:spMkLst>
        </pc:spChg>
        <pc:spChg chg="mod">
          <ac:chgData name="Elizabeth Mamali" userId="4eb440b3-f56f-4509-9145-dc11135e7ea8" providerId="ADAL" clId="{55CD8736-3CA8-4896-9AB3-3E725818992F}" dt="2026-09-28T10:03:04.758" v="22" actId="20577"/>
          <ac:spMkLst>
            <pc:docMk/>
            <pc:sldMk cId="3983048546" sldId="257"/>
            <ac:spMk id="16" creationId="{CCDE9BD8-DF80-39D8-13AF-6E66E5A33373}"/>
          </ac:spMkLst>
        </pc:spChg>
        <pc:spChg chg="mod">
          <ac:chgData name="Elizabeth Mamali" userId="4eb440b3-f56f-4509-9145-dc11135e7ea8" providerId="ADAL" clId="{55CD8736-3CA8-4896-9AB3-3E725818992F}" dt="2026-09-15T13:18:48.861" v="14" actId="13926"/>
          <ac:spMkLst>
            <pc:docMk/>
            <pc:sldMk cId="3983048546" sldId="257"/>
            <ac:spMk id="19" creationId="{7485E11B-D92F-612D-7856-47E52C4E759F}"/>
          </ac:spMkLst>
        </pc:spChg>
        <pc:spChg chg="mod">
          <ac:chgData name="Elizabeth Mamali" userId="4eb440b3-f56f-4509-9145-dc11135e7ea8" providerId="ADAL" clId="{55CD8736-3CA8-4896-9AB3-3E725818992F}" dt="2026-09-15T13:15:29.423" v="12" actId="13926"/>
          <ac:spMkLst>
            <pc:docMk/>
            <pc:sldMk cId="3983048546" sldId="257"/>
            <ac:spMk id="22" creationId="{AFABABEF-CC60-EB4F-5CF1-DECE25D07A18}"/>
          </ac:spMkLst>
        </pc:spChg>
        <pc:spChg chg="mod">
          <ac:chgData name="Elizabeth Mamali" userId="4eb440b3-f56f-4509-9145-dc11135e7ea8" providerId="ADAL" clId="{55CD8736-3CA8-4896-9AB3-3E725818992F}" dt="2026-09-15T13:15:39.507" v="13" actId="20577"/>
          <ac:spMkLst>
            <pc:docMk/>
            <pc:sldMk cId="3983048546" sldId="257"/>
            <ac:spMk id="24" creationId="{349A5A87-B90D-2A41-1BD6-87BB20E517C9}"/>
          </ac:spMkLst>
        </pc:spChg>
        <pc:spChg chg="mod">
          <ac:chgData name="Elizabeth Mamali" userId="4eb440b3-f56f-4509-9145-dc11135e7ea8" providerId="ADAL" clId="{55CD8736-3CA8-4896-9AB3-3E725818992F}" dt="2026-09-15T13:19:11.565" v="21" actId="20577"/>
          <ac:spMkLst>
            <pc:docMk/>
            <pc:sldMk cId="3983048546" sldId="257"/>
            <ac:spMk id="26" creationId="{F785619D-B802-0A15-84B6-C7351CD067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9A929-3E97-42E5-B7AC-E6DB754A8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68332-464C-4810-9BAC-543EC1A66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75875-B07E-46C4-B42A-59ABB1F05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A2D8C-264E-417E-8322-42C22F65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DA5F8-38A6-4295-A563-3510B8684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706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0F91-4CA6-4BE2-AEA5-AD3C68277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91358-C010-48DD-96FA-5333FB2E7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1A7C9-1E1D-4713-8F74-28CCFE6AF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16BC5-24A3-43E0-9028-6E63F64A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7CC95-100E-418F-B182-CF9B2780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04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35892-16DC-49CD-A69A-D48B597C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CF4CB-C01F-47DC-B360-152D15113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D4F00-AE9E-484B-A405-77DE93F9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D5E15-8E47-44BC-B625-032E71D24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24439-0F85-4B2A-8CAB-C264D8C8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22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CEF71-FFCA-4C51-8C60-DA5D1F07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A94F6-455C-47E2-B827-7879916ED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C090E-7CC6-4268-A2C2-5B048C2D2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576E6-9919-4227-ABB0-D42AFCE4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79DFC-19F5-476C-9725-2588B38C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EB0D1-1EED-4D28-BCDF-1FF45D78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54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1ABF-5EE4-423D-8F4D-9A7337B6B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6C931-2171-45EA-A79E-E02EF3A15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66BDE-DA03-45D0-801B-F29B49D14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A178F-80EA-4C64-90E1-B29CE4F43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6DFCD3-B981-475E-B673-8F1C972CBC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FE3A9F-0626-493E-94E4-ABC983666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DB747B-DF93-4DCD-B71C-A541AE30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CEA9D8-20BA-453A-853D-20A9AF4F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178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AA16A-ADAD-4D28-96B0-155D0B2C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7428FC-9382-4E7E-91B2-6C9D059D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654218-3EBA-49E4-864E-E6CAE336A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35CAC-6BE1-4155-890E-2D579F97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18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66E6CB-6A1E-434D-8DA4-9AF29072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C55F52-4DB1-4D5E-83F8-5B6A02599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EC93C-17E6-4BB0-95A4-2A87D636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95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B5EC-B6A0-4A12-9110-5D693E99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A80A0-64AA-430C-8B0B-1BCAB23BB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C3D16-B8CC-476B-9AF9-E840DD0C3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0FC72-CD7B-47CA-AC79-F329AB271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2F25E-6C7B-45BF-83FF-E9B3E6755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FF635-BDA0-44C1-9222-2D3F1B638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33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7108-6956-434E-80D1-ACD7391C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4E9173-3300-4914-BABA-A57AC52586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A666F-02E0-4F7B-B7B0-9272EF17D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7BFC8-B827-4A68-8C85-E67C6DDDE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5C583-5169-42CE-95AB-BCEB642E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17622-0D35-4B17-8C36-B49F2D569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00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A1E62-E22D-4D5A-A46B-6AC0F9EB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3D082-4810-4437-852A-9F0432FB0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96324-F656-42CB-AFED-4507B8C7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17B6-B796-452E-8699-EB45B60F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1A15E-7548-4C2E-B9DC-57163D70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64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39868-1642-48EC-B2AE-D37DDA408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44FCF-2D30-4818-8D89-F8E26EE96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7B6CC-75C4-4D6B-A542-C365106D7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A5205-FBD6-4BF8-BCA3-4D3A71B78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85B88-58C7-4384-872A-883AA2BE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08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806CB9-ACF5-4001-9EAD-E5ADD465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6495C-D17E-442E-8B22-BDE9E9EB0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AB7EF-AA5E-4889-9C0F-F3408BDAC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0D8A1-6399-4BD8-BE44-C5933E6FBB4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46FDA-71C9-4DE6-A491-952032407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A64C0-87A5-436A-88DD-D59B4AB70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57202-997B-4DB0-8646-9FED3C2CD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89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bristol.ac.uk/research-innovation-services/researchfellowships/urf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3EA1D-2E24-138A-018F-E8652BE93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CDE9BD8-DF80-39D8-13AF-6E66E5A33373}"/>
              </a:ext>
            </a:extLst>
          </p:cNvPr>
          <p:cNvSpPr txBox="1"/>
          <p:nvPr/>
        </p:nvSpPr>
        <p:spPr>
          <a:xfrm>
            <a:off x="433696" y="684211"/>
            <a:ext cx="10988704" cy="5505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pPr algn="ctr"/>
            <a:r>
              <a:rPr lang="en-US" sz="1200" b="1" i="1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Please note this is a partially devolved process. </a:t>
            </a:r>
            <a:r>
              <a:rPr lang="en-US" sz="1200" b="1" i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RIS</a:t>
            </a:r>
            <a:r>
              <a:rPr lang="en-US" sz="1200" b="1" i="1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works in partnership with your Schools/Faculties to make this run as smoothly as possible. Because of this, deadlines for some steps are set by colleagues within your Faculty and are not included in this flow. </a:t>
            </a:r>
            <a:endParaRPr lang="en-GB" sz="1200" b="1" i="1">
              <a:latin typeface="Calibri"/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314A5A-4146-DD3E-B305-954EEA66E068}"/>
              </a:ext>
            </a:extLst>
          </p:cNvPr>
          <p:cNvSpPr txBox="1"/>
          <p:nvPr/>
        </p:nvSpPr>
        <p:spPr>
          <a:xfrm>
            <a:off x="0" y="118815"/>
            <a:ext cx="12192000" cy="4814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2800" i="0" u="none" strike="noStrike" baseline="0">
                <a:latin typeface="Calibri" panose="020F0502020204030204" pitchFamily="34" charset="0"/>
              </a:rPr>
              <a:t>University Research Fellowships nomination process flow</a:t>
            </a:r>
            <a:endParaRPr lang="en-GB" sz="2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60E60E-8616-9725-D46F-7EB94851DA38}"/>
              </a:ext>
            </a:extLst>
          </p:cNvPr>
          <p:cNvSpPr txBox="1"/>
          <p:nvPr/>
        </p:nvSpPr>
        <p:spPr>
          <a:xfrm>
            <a:off x="502968" y="2415365"/>
            <a:ext cx="1838402" cy="3533120"/>
          </a:xfrm>
          <a:prstGeom prst="roundRect">
            <a:avLst/>
          </a:prstGeom>
          <a:solidFill>
            <a:srgbClr val="FFD94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/>
              <a:t>Deadline: Determined by your School/Faculty</a:t>
            </a:r>
            <a:endParaRPr lang="en-US" sz="1200"/>
          </a:p>
          <a:p>
            <a:pPr marL="179705" indent="-179705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Contacts their designated contact to understand their internal process and deadlines</a:t>
            </a:r>
            <a:endParaRPr lang="en-US" sz="1100">
              <a:ea typeface="Calibri"/>
              <a:cs typeface="Calibri"/>
            </a:endParaRPr>
          </a:p>
          <a:p>
            <a:pPr marL="179705" indent="-179705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Completes the nomination form available on the </a:t>
            </a:r>
            <a:r>
              <a:rPr lang="en-US" sz="1100">
                <a:hlinkClick r:id="rId2"/>
              </a:rPr>
              <a:t>RIS website</a:t>
            </a:r>
            <a:r>
              <a:rPr lang="en-US" sz="1100"/>
              <a:t> </a:t>
            </a:r>
            <a:endParaRPr lang="en-US" sz="1100">
              <a:highlight>
                <a:srgbClr val="FFFF00"/>
              </a:highlight>
              <a:ea typeface="Calibri"/>
              <a:cs typeface="Calibri"/>
            </a:endParaRPr>
          </a:p>
          <a:p>
            <a:pPr marL="179705" indent="-179705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Forwards their nomination to their Head of Department / School</a:t>
            </a:r>
            <a:endParaRPr lang="en-US" sz="1100">
              <a:solidFill>
                <a:srgbClr val="FF0000"/>
              </a:solidFill>
              <a:ea typeface="Calibri"/>
              <a:cs typeface="Calibri"/>
            </a:endParaRPr>
          </a:p>
          <a:p>
            <a:pPr marL="179705" indent="-179705">
              <a:spcAft>
                <a:spcPts val="600"/>
              </a:spcAft>
              <a:buAutoNum type="arabicPeriod"/>
            </a:pPr>
            <a:endParaRPr lang="en-US" sz="1050">
              <a:solidFill>
                <a:srgbClr val="000000"/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8979326-ADE4-98C8-5F0D-F379AAA48DA4}"/>
              </a:ext>
            </a:extLst>
          </p:cNvPr>
          <p:cNvSpPr/>
          <p:nvPr/>
        </p:nvSpPr>
        <p:spPr>
          <a:xfrm>
            <a:off x="2507126" y="3545634"/>
            <a:ext cx="740530" cy="867746"/>
          </a:xfrm>
          <a:prstGeom prst="rightArrow">
            <a:avLst/>
          </a:prstGeom>
          <a:solidFill>
            <a:srgbClr val="A6192E"/>
          </a:solidFill>
          <a:ln w="19050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8D17DF-C20E-76B4-2DD9-D7B02405E7AD}"/>
              </a:ext>
            </a:extLst>
          </p:cNvPr>
          <p:cNvGrpSpPr/>
          <p:nvPr/>
        </p:nvGrpSpPr>
        <p:grpSpPr>
          <a:xfrm>
            <a:off x="502968" y="1384860"/>
            <a:ext cx="11324875" cy="646331"/>
            <a:chOff x="512261" y="1245470"/>
            <a:chExt cx="11324875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45FFC5-3AD4-B601-9087-7909DB8B393F}"/>
                </a:ext>
              </a:extLst>
            </p:cNvPr>
            <p:cNvSpPr txBox="1"/>
            <p:nvPr/>
          </p:nvSpPr>
          <p:spPr>
            <a:xfrm>
              <a:off x="512261" y="1384861"/>
              <a:ext cx="181700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URF candidate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36E42F-BC2C-31D1-4C33-ED945C61A430}"/>
                </a:ext>
              </a:extLst>
            </p:cNvPr>
            <p:cNvSpPr txBox="1"/>
            <p:nvPr/>
          </p:nvSpPr>
          <p:spPr>
            <a:xfrm>
              <a:off x="6128180" y="1384861"/>
              <a:ext cx="2603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/>
                <a:t>Faculty Leadership team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85E11B-D92F-612D-7856-47E52C4E759F}"/>
                </a:ext>
              </a:extLst>
            </p:cNvPr>
            <p:cNvSpPr txBox="1"/>
            <p:nvPr/>
          </p:nvSpPr>
          <p:spPr>
            <a:xfrm>
              <a:off x="9049380" y="1245470"/>
              <a:ext cx="2787756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b="1"/>
                <a:t>Research &amp; Innovation Services (RIS) </a:t>
              </a:r>
              <a:endParaRPr lang="en-GB" b="1">
                <a:ea typeface="Calibri"/>
                <a:cs typeface="Calibri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9DB3E3-BEC6-B5F0-3E3E-5DDA291D717E}"/>
                </a:ext>
              </a:extLst>
            </p:cNvPr>
            <p:cNvSpPr txBox="1"/>
            <p:nvPr/>
          </p:nvSpPr>
          <p:spPr>
            <a:xfrm>
              <a:off x="3331342" y="1389507"/>
              <a:ext cx="21894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/>
                <a:t>Head of Dept/School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FABABEF-CC60-EB4F-5CF1-DECE25D07A18}"/>
              </a:ext>
            </a:extLst>
          </p:cNvPr>
          <p:cNvSpPr txBox="1"/>
          <p:nvPr/>
        </p:nvSpPr>
        <p:spPr>
          <a:xfrm>
            <a:off x="3438208" y="2420012"/>
            <a:ext cx="1976946" cy="3419177"/>
          </a:xfrm>
          <a:prstGeom prst="roundRect">
            <a:avLst/>
          </a:prstGeom>
          <a:solidFill>
            <a:srgbClr val="FFD94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/>
              <a:t>Deadline: Determined by your School/Faculty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Completes their Statement of Support in section 7 of the nomination form</a:t>
            </a:r>
            <a:endParaRPr lang="en-US" sz="1100">
              <a:ea typeface="Calibri"/>
              <a:cs typeface="Calibri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Forwards nominations to Faculty Leadership team/named contact</a:t>
            </a:r>
            <a:endParaRPr lang="en-GB" sz="1100"/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9A5A87-B90D-2A41-1BD6-87BB20E517C9}"/>
              </a:ext>
            </a:extLst>
          </p:cNvPr>
          <p:cNvSpPr txBox="1"/>
          <p:nvPr/>
        </p:nvSpPr>
        <p:spPr>
          <a:xfrm>
            <a:off x="6444131" y="2382841"/>
            <a:ext cx="1976946" cy="3492445"/>
          </a:xfrm>
          <a:prstGeom prst="roundRect">
            <a:avLst/>
          </a:prstGeom>
          <a:solidFill>
            <a:srgbClr val="FFD94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/>
              <a:t>Deadline: Determined by your School/Faculty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Faculty Senior Leadership team assesses and awards nominations </a:t>
            </a:r>
            <a:endParaRPr lang="en-US" sz="1100">
              <a:ea typeface="Calibri"/>
              <a:cs typeface="Calibri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Successful nominations and reserve candidates (consolidated PDF files of the form) are forwarded to RIS by Fri 12 February 2027</a:t>
            </a:r>
            <a:endParaRPr lang="en-US" sz="1100">
              <a:ea typeface="Calibri"/>
              <a:cs typeface="Calibri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GB" sz="1100"/>
              <a:t>Faculty informs both successful and unsuccessful candidates of their outcomes</a:t>
            </a:r>
            <a:endParaRPr lang="en-US" sz="105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85619D-B802-0A15-84B6-C7351CD06745}"/>
              </a:ext>
            </a:extLst>
          </p:cNvPr>
          <p:cNvSpPr txBox="1"/>
          <p:nvPr/>
        </p:nvSpPr>
        <p:spPr>
          <a:xfrm>
            <a:off x="9453612" y="2438597"/>
            <a:ext cx="1976946" cy="3380400"/>
          </a:xfrm>
          <a:prstGeom prst="roundRect">
            <a:avLst/>
          </a:prstGeom>
          <a:solidFill>
            <a:srgbClr val="FFD94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/>
              <a:t>Deadline: Fri 12 February 2027</a:t>
            </a:r>
            <a:endParaRPr lang="en-US" sz="1200" b="1">
              <a:ea typeface="Calibri"/>
              <a:cs typeface="Calibri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Receives successful URF nominations from Faculty Leadership</a:t>
            </a:r>
            <a:endParaRPr lang="en-US" sz="1100">
              <a:ea typeface="Calibri"/>
              <a:cs typeface="Calibri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Publishes outcomes on RIS website by the beginning of April 2027</a:t>
            </a:r>
            <a:endParaRPr lang="en-US" sz="1100">
              <a:ea typeface="Calibri"/>
              <a:cs typeface="Calibri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1100"/>
              <a:t>Sends official letter, signed by the PVC for Research and Innovation, to successful candidates by </a:t>
            </a:r>
            <a:r>
              <a:rPr lang="en-GB" sz="1100"/>
              <a:t>start of URF period</a:t>
            </a:r>
            <a:endParaRPr lang="en-GB" sz="1100"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1050">
              <a:solidFill>
                <a:srgbClr val="FF0000"/>
              </a:solidFill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52B1B11F-9DAA-D0CB-7132-78FB666CC7FB}"/>
              </a:ext>
            </a:extLst>
          </p:cNvPr>
          <p:cNvSpPr/>
          <p:nvPr/>
        </p:nvSpPr>
        <p:spPr>
          <a:xfrm>
            <a:off x="5589038" y="3545634"/>
            <a:ext cx="740530" cy="867746"/>
          </a:xfrm>
          <a:prstGeom prst="rightArrow">
            <a:avLst/>
          </a:prstGeom>
          <a:solidFill>
            <a:srgbClr val="A6192E"/>
          </a:solidFill>
          <a:ln w="19050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6511F95A-30F0-2324-6B04-63446D45E187}"/>
              </a:ext>
            </a:extLst>
          </p:cNvPr>
          <p:cNvSpPr/>
          <p:nvPr/>
        </p:nvSpPr>
        <p:spPr>
          <a:xfrm>
            <a:off x="8589066" y="3545633"/>
            <a:ext cx="740530" cy="867746"/>
          </a:xfrm>
          <a:prstGeom prst="rightArrow">
            <a:avLst/>
          </a:prstGeom>
          <a:solidFill>
            <a:srgbClr val="A6192E"/>
          </a:solidFill>
          <a:ln w="19050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A06E3-EA6B-EA94-307A-5F15B51C8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74" y="6030951"/>
            <a:ext cx="730439" cy="65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048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83B5E7C373F64DB40D2B5455D6305E" ma:contentTypeVersion="19" ma:contentTypeDescription="Create a new document." ma:contentTypeScope="" ma:versionID="24c5f548d0b5310ca84e5c476f84a886">
  <xsd:schema xmlns:xsd="http://www.w3.org/2001/XMLSchema" xmlns:xs="http://www.w3.org/2001/XMLSchema" xmlns:p="http://schemas.microsoft.com/office/2006/metadata/properties" xmlns:ns2="460ac57b-0d1f-4eb1-85eb-5b4a2f770a27" xmlns:ns3="2138cab1-660b-49d7-829b-1c037677d1da" xmlns:ns4="edb9d0e4-5370-4cfb-9e4e-bdf6de379f60" targetNamespace="http://schemas.microsoft.com/office/2006/metadata/properties" ma:root="true" ma:fieldsID="903a2e03202bd94cef466c5140cbaf85" ns2:_="" ns3:_="" ns4:_="">
    <xsd:import namespace="460ac57b-0d1f-4eb1-85eb-5b4a2f770a27"/>
    <xsd:import namespace="2138cab1-660b-49d7-829b-1c037677d1da"/>
    <xsd:import namespace="edb9d0e4-5370-4cfb-9e4e-bdf6de379f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ac57b-0d1f-4eb1-85eb-5b4a2f770a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d084387-097e-4aef-8f33-0dee7b0eb5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8cab1-660b-49d7-829b-1c037677d1d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9d0e4-5370-4cfb-9e4e-bdf6de379f6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3aa14066-77b9-45ab-9050-20b336b279ce}" ma:internalName="TaxCatchAll" ma:showField="CatchAllData" ma:web="2138cab1-660b-49d7-829b-1c037677d1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db9d0e4-5370-4cfb-9e4e-bdf6de379f60" xsi:nil="true"/>
    <lcf76f155ced4ddcb4097134ff3c332f xmlns="460ac57b-0d1f-4eb1-85eb-5b4a2f770a2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B6BAC2-517D-4150-880F-3F604E607A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5D935C-7C9E-416B-9B02-E6DCC490F93C}">
  <ds:schemaRefs>
    <ds:schemaRef ds:uri="2138cab1-660b-49d7-829b-1c037677d1da"/>
    <ds:schemaRef ds:uri="460ac57b-0d1f-4eb1-85eb-5b4a2f770a27"/>
    <ds:schemaRef ds:uri="edb9d0e4-5370-4cfb-9e4e-bdf6de379f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BBA66D2-40E7-4BF8-BC7D-3D362256B975}">
  <ds:schemaRefs>
    <ds:schemaRef ds:uri="2138cab1-660b-49d7-829b-1c037677d1da"/>
    <ds:schemaRef ds:uri="460ac57b-0d1f-4eb1-85eb-5b4a2f770a27"/>
    <ds:schemaRef ds:uri="edb9d0e4-5370-4cfb-9e4e-bdf6de379f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Conny Lippert</dc:creator>
  <cp:revision>5</cp:revision>
  <dcterms:created xsi:type="dcterms:W3CDTF">2020-10-07T09:39:30Z</dcterms:created>
  <dcterms:modified xsi:type="dcterms:W3CDTF">2026-09-28T14:11:36Z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0x0101001D83B5E7C373F64DB40D2B5455D6305E</vt:lpwstr>
  </property>
  <property fmtid="{D5CDD505-2E9C-101B-9397-08002B2CF9AE}" pid="3" name="MediaServiceImageTags">
    <vt:lpwstr/>
  </property>
</Properties>
</file>